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2047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754" y="-77"/>
      </p:cViewPr>
      <p:guideLst>
        <p:guide orient="horz" pos="216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09DE2-F371-42EA-AC16-64C7C13047C1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8F80E-9852-4918-8786-7FF9B0D801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68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5353" y="2130426"/>
            <a:ext cx="1037399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0705" y="3886200"/>
            <a:ext cx="854329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14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2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8407" y="274639"/>
            <a:ext cx="2746058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10235" y="274639"/>
            <a:ext cx="8034761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24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8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4087" y="4406901"/>
            <a:ext cx="1037399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4087" y="2906713"/>
            <a:ext cx="1037399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69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0235" y="1600201"/>
            <a:ext cx="539040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4056" y="1600201"/>
            <a:ext cx="539040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14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0235" y="1535113"/>
            <a:ext cx="53925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0235" y="2174875"/>
            <a:ext cx="53925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9819" y="1535113"/>
            <a:ext cx="53946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9819" y="2174875"/>
            <a:ext cx="53946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78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3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04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0236" y="273050"/>
            <a:ext cx="40152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71699" y="273051"/>
            <a:ext cx="68227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0236" y="1435101"/>
            <a:ext cx="40152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9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2207" y="4800600"/>
            <a:ext cx="73228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2207" y="612775"/>
            <a:ext cx="73228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2207" y="5367338"/>
            <a:ext cx="73228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2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0235" y="274638"/>
            <a:ext cx="109842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0235" y="1600201"/>
            <a:ext cx="1098423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10235" y="6356351"/>
            <a:ext cx="2847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91B0-02AC-4B68-970B-7CC92E5E632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9939" y="6356351"/>
            <a:ext cx="38648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46702" y="6356351"/>
            <a:ext cx="2847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6FC19-4999-4C1C-8E90-68F9F8882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wildberries.ru/" TargetMode="External"/><Relationship Id="rId2" Type="http://schemas.openxmlformats.org/officeDocument/2006/relationships/hyperlink" Target="https://aliexpress.r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elieve-12.github.io/Bubble1/" TargetMode="External"/><Relationship Id="rId5" Type="http://schemas.openxmlformats.org/officeDocument/2006/relationships/hyperlink" Target="https://happycake.kz/cities" TargetMode="External"/><Relationship Id="rId4" Type="http://schemas.openxmlformats.org/officeDocument/2006/relationships/hyperlink" Target="https://www.mechta.kz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95780"/>
              </p:ext>
            </p:extLst>
          </p:nvPr>
        </p:nvGraphicFramePr>
        <p:xfrm>
          <a:off x="485726" y="260648"/>
          <a:ext cx="11142910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4819"/>
                <a:gridCol w="5898091"/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«Разработка</a:t>
                      </a:r>
                      <a:r>
                        <a:rPr sz="1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поисковой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системы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для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ТОО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«Ромашка»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10" dirty="0" smtClean="0">
                          <a:latin typeface="Times New Roman"/>
                          <a:cs typeface="Times New Roman"/>
                        </a:rPr>
                        <a:t>АПО-23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Доленко</a:t>
                      </a:r>
                      <a:r>
                        <a:rPr lang="ru-RU" sz="1400" baseline="0" dirty="0" smtClean="0">
                          <a:latin typeface="Times New Roman"/>
                          <a:cs typeface="Times New Roman"/>
                        </a:rPr>
                        <a:t> В. А.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15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702" y="1018467"/>
            <a:ext cx="1072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При наведении курсора на текст «Профиль» (а также «Избранное», «Корзина»), текст меняет цвет на желтый (рисунок 4.3).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14850" r="1834" b="69078"/>
          <a:stretch/>
        </p:blipFill>
        <p:spPr bwMode="auto">
          <a:xfrm>
            <a:off x="1134765" y="2234481"/>
            <a:ext cx="4163439" cy="110216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Прямая со стрелкой 3"/>
          <p:cNvCxnSpPr/>
          <p:nvPr/>
        </p:nvCxnSpPr>
        <p:spPr>
          <a:xfrm>
            <a:off x="5815285" y="2785563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3" t="14881" r="1223" b="69048"/>
          <a:stretch/>
        </p:blipFill>
        <p:spPr bwMode="auto">
          <a:xfrm>
            <a:off x="7111429" y="2234481"/>
            <a:ext cx="4401691" cy="110216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321" y="3962673"/>
            <a:ext cx="33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4.4 – Анимация в сайте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6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9742" y="404664"/>
            <a:ext cx="10873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Проект должна содержать реализацию интерфейса фотогалереи.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73758" y="1502879"/>
            <a:ext cx="1072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5.1 представлен скриншот, на котором изображена фотогалерея. Смена изображения осуществляется нажатием на картинку.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1966131" y="2392312"/>
            <a:ext cx="8243772" cy="3758511"/>
            <a:chOff x="1966131" y="2392312"/>
            <a:chExt cx="8243772" cy="375851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" t="23750" r="53254" b="7500"/>
            <a:stretch/>
          </p:blipFill>
          <p:spPr bwMode="auto">
            <a:xfrm>
              <a:off x="1966131" y="2392313"/>
              <a:ext cx="4100215" cy="375851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" t="28657" r="55133" b="8258"/>
            <a:stretch/>
          </p:blipFill>
          <p:spPr bwMode="auto">
            <a:xfrm>
              <a:off x="6246366" y="2392312"/>
              <a:ext cx="3963537" cy="3758511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950222" y="6216101"/>
            <a:ext cx="27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5.1 - Фотогалерея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2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3718" y="260648"/>
            <a:ext cx="112332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В проекте реализовать динамическое содержимое с помощью элементов DHTML.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765" y="1484784"/>
            <a:ext cx="1080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6.1 изображён каталог товаров, реализованный с помощью элементов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DHTML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при нажатии на иконку меню отображается каталог товаров.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r="27446" b="14468"/>
          <a:stretch/>
        </p:blipFill>
        <p:spPr bwMode="auto">
          <a:xfrm>
            <a:off x="2910334" y="2433625"/>
            <a:ext cx="6240014" cy="345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0117" y="6165304"/>
            <a:ext cx="489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6.1 – Динамическое содержимое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95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5726" y="332656"/>
            <a:ext cx="111612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В проекте реализовать динамическое содержимое с помощью скриптов на языке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Реализация тематического графика chart.js.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782" y="2060848"/>
            <a:ext cx="8951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7.1 представлена диаграмма созданная с помощью графика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chart.js.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t="40278" r="26849" b="9999"/>
          <a:stretch/>
        </p:blipFill>
        <p:spPr bwMode="auto">
          <a:xfrm>
            <a:off x="3124200" y="2762250"/>
            <a:ext cx="58007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8174" y="6224815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7.1 - Диаграмма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4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2072" y="548680"/>
            <a:ext cx="7343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опубликовать в сети Интернет.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3798" y="1240443"/>
            <a:ext cx="834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8.1 изображён сайт, открытый с помощью платформы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GitHub.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 r="833" b="5694"/>
          <a:stretch/>
        </p:blipFill>
        <p:spPr bwMode="auto">
          <a:xfrm>
            <a:off x="2069902" y="1844824"/>
            <a:ext cx="8184232" cy="41394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7497" y="6137681"/>
            <a:ext cx="398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8.1 – Опубликованный проект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3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61856"/>
              </p:ext>
            </p:extLst>
          </p:nvPr>
        </p:nvGraphicFramePr>
        <p:xfrm>
          <a:off x="197694" y="116632"/>
          <a:ext cx="11809314" cy="668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219"/>
                <a:gridCol w="1968219"/>
                <a:gridCol w="1968219"/>
                <a:gridCol w="1968219"/>
                <a:gridCol w="1968219"/>
                <a:gridCol w="1968219"/>
              </a:tblGrid>
              <a:tr h="37144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Характеристики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41755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7554">
                <a:tc gridSpan="6"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анализ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1338459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Адрес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u="sng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  <a:hlinkClick r:id="rId2"/>
                        </a:rPr>
                        <a:t>https://aliexpress.ru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https://global.wildberries.ru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4"/>
                        </a:rPr>
                        <a:t>https://www.mechta.kz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5"/>
                        </a:rPr>
                        <a:t>https://happycake.kz/cities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https://believe-12.github.io/Bubble1/</a:t>
                      </a:r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7554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Aliexpress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Wildserries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Mechta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Happy Cake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Bubble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0709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Целевая аудитория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Глобальная, весь мир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Россия и страны СНГ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Жители Казахстана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Жители Казахстана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Жители Казахстана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764367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Сервисы (функционалы)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Огромный выбор товаров, доставка по всему миру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Широкий ассортимент товаров, быстрая доставка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Продажа электроники и бытовой техники, акции и скидки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Заказ тортов и десертов онлайн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ассортимент детских товаров, доставка</a:t>
                      </a:r>
                      <a:r>
                        <a:rPr lang="ru-RU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 кротчайшие сроки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105087"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Навигация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Удобная, с фильтрами и категориями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Интуитивно понятная, с категориями товаров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Обычная, с категориями товаров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Удобная, с категориями продукции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Удобная, не</a:t>
                      </a:r>
                      <a:r>
                        <a:rPr lang="ru-RU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всё интуитивно понятно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25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27118"/>
              </p:ext>
            </p:extLst>
          </p:nvPr>
        </p:nvGraphicFramePr>
        <p:xfrm>
          <a:off x="269702" y="1124744"/>
          <a:ext cx="11809314" cy="3473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219"/>
                <a:gridCol w="1968219"/>
                <a:gridCol w="1968219"/>
                <a:gridCol w="2016223"/>
                <a:gridCol w="1920215"/>
                <a:gridCol w="1968219"/>
              </a:tblGrid>
              <a:tr h="133845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Логотип и его тип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Текстовый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</a:b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Текстовый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Комбинированный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Текстовый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Текстовый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755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Дизайн и его яркие элементы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Яркий  дизайн с акцентом на акции и скидки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Яркий дизайн с выделением акций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Простой, яркий дизайн с акцентом на товары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Светлый дизайн с акцентом на продукцию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Дизайн в синих оттенках с легким акцентом на продукцию</a:t>
                      </a:r>
                      <a:endParaRPr lang="ru-RU" sz="1800" dirty="0" smtClean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07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Коэффициент 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привлекательности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9,2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9,6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9,4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8,4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Рисунок 2"/>
          <p:cNvPicPr/>
          <p:nvPr/>
        </p:nvPicPr>
        <p:blipFill rotWithShape="1">
          <a:blip r:embed="rId2"/>
          <a:srcRect l="5701" t="18944" r="82651" b="75328"/>
          <a:stretch/>
        </p:blipFill>
        <p:spPr bwMode="auto">
          <a:xfrm>
            <a:off x="2717974" y="1412776"/>
            <a:ext cx="1008112" cy="360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/>
          <p:nvPr/>
        </p:nvPicPr>
        <p:blipFill rotWithShape="1">
          <a:blip r:embed="rId3"/>
          <a:srcRect l="5384" t="17778" r="80000" b="75384"/>
          <a:stretch/>
        </p:blipFill>
        <p:spPr bwMode="auto">
          <a:xfrm>
            <a:off x="4518174" y="1412776"/>
            <a:ext cx="1296144" cy="360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4"/>
          <a:srcRect l="7821" t="23704" r="77436" b="69686"/>
          <a:stretch/>
        </p:blipFill>
        <p:spPr bwMode="auto">
          <a:xfrm>
            <a:off x="6594326" y="1424967"/>
            <a:ext cx="1287884" cy="3356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5"/>
          <a:srcRect l="26154" t="16866" r="68846" b="77208"/>
          <a:stretch/>
        </p:blipFill>
        <p:spPr bwMode="auto">
          <a:xfrm>
            <a:off x="8694638" y="1379624"/>
            <a:ext cx="864096" cy="46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822" y="1375891"/>
            <a:ext cx="1600200" cy="3524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487896"/>
              </p:ext>
            </p:extLst>
          </p:nvPr>
        </p:nvGraphicFramePr>
        <p:xfrm>
          <a:off x="917774" y="908720"/>
          <a:ext cx="9793086" cy="50405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31840"/>
                <a:gridCol w="1631840"/>
                <a:gridCol w="1631840"/>
                <a:gridCol w="1631840"/>
                <a:gridCol w="1632863"/>
                <a:gridCol w="1632863"/>
              </a:tblGrid>
              <a:tr h="6370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Критерии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AlliExpress</a:t>
                      </a:r>
                      <a:endParaRPr lang="ru-RU" sz="14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Wildberries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Mechta</a:t>
                      </a:r>
                      <a:endParaRPr lang="ru-RU" sz="14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 Cake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Bubble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2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Функциональность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370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Навигация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Скорость загрузки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71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 (сумма)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71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9,6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9,4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7,5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853878" y="332656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для проверки коэффициента привлекательности.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22566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78139"/>
              </p:ext>
            </p:extLst>
          </p:nvPr>
        </p:nvGraphicFramePr>
        <p:xfrm>
          <a:off x="1133798" y="260648"/>
          <a:ext cx="10081122" cy="6049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0187"/>
                <a:gridCol w="1680187"/>
                <a:gridCol w="1680187"/>
                <a:gridCol w="1680187"/>
                <a:gridCol w="1680187"/>
                <a:gridCol w="1680187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Технический анализ</a:t>
                      </a:r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*Кросс-</a:t>
                      </a:r>
                      <a:r>
                        <a:rPr lang="ru-RU" sz="1800" b="1" dirty="0" err="1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браузерность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Поддерживает новые и некоторые старые версии браузеров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Хорошо работает 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Корректно работает на всех браузерах новых версий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Поддерживается на всех современных браузерах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Поддерживается на всех современных браузерах</a:t>
                      </a:r>
                      <a:endParaRPr lang="ru-RU" sz="1800" dirty="0" smtClean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**Адаптивность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Полностью адаптивный дизайн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Полностью адаптивный дизайн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Полностью адаптивный дизайн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Полностью адаптивный дизайн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Относительно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адаптивный дизайн</a:t>
                      </a:r>
                      <a:endParaRPr lang="ru-RU" sz="1800" dirty="0" smtClean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***Производительность (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YSlow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Низкая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Низкая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Низкая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30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Низкая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Низкая</a:t>
                      </a: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 smtClean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30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Скорость загрузки (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F)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Быстрая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Ключевые слова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Интернет-магазин, товары, доставка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Интернет-магазин, одежда, аксессуары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Электроника, бытовая техника, Казахстан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Торты, десерты, онлайн-заказ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Интернет-магазин, детские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товары, детский</a:t>
                      </a:r>
                      <a:endParaRPr lang="ru-RU" sz="1800" dirty="0" smtClean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2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90934" y="584974"/>
            <a:ext cx="1042283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	*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Кросс-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браузерность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свойство сайта отображаться и работать во всех популярных браузерах идентично. Проверка осуществлялась с помощью онлайн инструмента </a:t>
            </a:r>
            <a:r>
              <a:rPr kumimoji="0" lang="en-US" altLang="ru-RU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Browser Ling</a:t>
            </a: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(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рисунок </a:t>
            </a: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).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5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18590" b="7690"/>
          <a:stretch>
            <a:fillRect/>
          </a:stretch>
        </p:blipFill>
        <p:spPr bwMode="auto">
          <a:xfrm>
            <a:off x="2767756" y="2204864"/>
            <a:ext cx="6669187" cy="35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951038" y="6021288"/>
            <a:ext cx="63026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Рисунок 1 </a:t>
            </a:r>
            <a:r>
              <a:rPr lang="ru-RU" altLang="ru-RU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–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проверка сайта на кросс-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браузерность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AlliExpress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33798" y="1052103"/>
            <a:ext cx="10225136" cy="4680520"/>
          </a:xfrm>
        </p:spPr>
        <p:txBody>
          <a:bodyPr anchor="ctr">
            <a:normAutofit/>
          </a:bodyPr>
          <a:lstStyle/>
          <a:p>
            <a:pPr algn="just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 современном мире родители всё чаще предпочитают онлайн-шопинг для покупки детских товаров — это удобно, экономит время и позволяет легко сравнивать предложения.</a:t>
            </a:r>
          </a:p>
          <a:p>
            <a:pPr algn="just"/>
            <a:endParaRPr 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Проект интернет-магазина </a:t>
            </a:r>
            <a:r>
              <a:rPr lang="ru-RU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Bubble</a:t>
            </a:r>
            <a:r>
              <a:rPr lang="ru-RU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текущим потребностям молодых родителей и опекунов, предлагая простой и привлекательный интерфейс, безопасную покупку и широкий ассортимент товаров для детей. Учитывая растущий рынок детских товаров и развитие e-</a:t>
            </a:r>
            <a:r>
              <a:rPr lang="ru-RU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целом, создание удобного, адаптивного и визуально приятного онлайн-магазина является своевременной и востребованной задачей.</a:t>
            </a:r>
          </a:p>
          <a:p>
            <a:pPr algn="just"/>
            <a:endParaRPr 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того, всё большее внимание уделяется не только функциональности сайта, но и пользовательскому опыту (UX) — интуитивный дизайн, быстрая навигация и адаптация под мобильные устройства делают проект особенно актуальным для целевой аудитории, находящейся в постоянном движении.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989782" y="836712"/>
            <a:ext cx="2592288" cy="420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RU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17774" y="404664"/>
            <a:ext cx="10441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**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способность контента и элементов сайта реагировать на изменение области просмотра. Проверка адаптивности осуществлялась с помощью встроенной функции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«Инструменты для разработчика» (рисунок 2).</a:t>
            </a: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b="5412"/>
          <a:stretch/>
        </p:blipFill>
        <p:spPr bwMode="auto">
          <a:xfrm>
            <a:off x="2717974" y="1700808"/>
            <a:ext cx="7272808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3204" y="5517232"/>
            <a:ext cx="4531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Адаптивность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AlliExpress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</p:spTree>
    <p:extLst>
      <p:ext uri="{BB962C8B-B14F-4D97-AF65-F5344CB8AC3E}">
        <p14:creationId xmlns:p14="http://schemas.microsoft.com/office/powerpoint/2010/main" val="21611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5766" y="548680"/>
            <a:ext cx="10369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***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способность ресурса выводить контент эффективно с позиции пользовательского опыта и экономично в части потребления ресурсов устройства и сети. 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Проверка производительности осуществлялась через инструменты разработчика 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Lighthouse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(рисунок 3). </a:t>
            </a: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t="5015" b="5867"/>
          <a:stretch/>
        </p:blipFill>
        <p:spPr bwMode="auto">
          <a:xfrm>
            <a:off x="3058542" y="2348880"/>
            <a:ext cx="5943600" cy="2979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801655" y="5805264"/>
            <a:ext cx="4545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 – производительность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AlliExpress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7774" y="548680"/>
            <a:ext cx="1044116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адаптивного, интуитивно понятного и визуально привлекательного пользовательского интерфейса для интернет-магазина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Bubble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специализирующегося на продаже детских товаров, с учётом современных требований UX/UI дизайна и реализацией интерактивных элементов на стороне клиента.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9781" y="1813222"/>
            <a:ext cx="10441161" cy="4712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5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проекта:</a:t>
            </a:r>
          </a:p>
          <a:p>
            <a:pPr algn="just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сайт, соответствующий следующим критериям:</a:t>
            </a:r>
          </a:p>
          <a:p>
            <a:pPr algn="just"/>
            <a:endParaRPr lang="ru-RU" sz="4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состоит минимум из трех логических разделов в едином дизайне в соответствии с требованиями UI дизайна. UI содержит две темы, в разных </a:t>
            </a:r>
            <a:r>
              <a:rPr lang="ru-RU" sz="4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UX дизайн должен быть реализован в виде адаптивного дизайна под компьютеры и мобильные устройства.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каждого раздела должен содержать логотип и название системы, глобальное меню, навигационную информацию (текущий раздел), название раздела, несколько абзацев текста с картинками.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страницах проекта должна быть реализована «красивая таблица» средствами </a:t>
            </a:r>
            <a:r>
              <a:rPr lang="ru-RU" sz="4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список с художественными маркерами. На сайте должны быть реализованы трансформации, переходы и анимации.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должна содержать реализацию интерфейса фотогалереи.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реализовать динамическое содержимое с помощью элементов DHTML.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реализовать динамическое содержимое с помощью скриптов на языке </a:t>
            </a:r>
            <a:r>
              <a:rPr lang="ru-RU" sz="4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Реализация тематического графика chart.js. </a:t>
            </a:r>
          </a:p>
          <a:p>
            <a:pPr marL="342900" indent="-342900" algn="just">
              <a:buAutoNum type="arabicPeriod"/>
            </a:pPr>
            <a:r>
              <a:rPr lang="ru-RU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опубликовать в сети Интернет.</a:t>
            </a:r>
          </a:p>
        </p:txBody>
      </p:sp>
    </p:spTree>
    <p:extLst>
      <p:ext uri="{BB962C8B-B14F-4D97-AF65-F5344CB8AC3E}">
        <p14:creationId xmlns:p14="http://schemas.microsoft.com/office/powerpoint/2010/main" val="26446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Разработать три логических раздела сайта в едином стиле.</a:t>
            </a:r>
            <a:endParaRPr lang="ru-RU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1302" b="5277"/>
          <a:stretch/>
        </p:blipFill>
        <p:spPr bwMode="auto">
          <a:xfrm>
            <a:off x="6390382" y="1147614"/>
            <a:ext cx="5087243" cy="232751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1793"/>
          <a:stretch/>
        </p:blipFill>
        <p:spPr bwMode="auto">
          <a:xfrm>
            <a:off x="6678414" y="2542019"/>
            <a:ext cx="5142535" cy="215380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14493" r="1884" b="4811"/>
          <a:stretch/>
        </p:blipFill>
        <p:spPr bwMode="auto">
          <a:xfrm>
            <a:off x="6966446" y="3773867"/>
            <a:ext cx="5142534" cy="240952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7774" y="1328961"/>
            <a:ext cx="5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Разработано 3 логических раздела сайта (рисунок 1):</a:t>
            </a:r>
          </a:p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вход/авторизация</a:t>
            </a:r>
          </a:p>
          <a:p>
            <a:pPr marL="342900" indent="-3429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товара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773" y="2972590"/>
            <a:ext cx="51125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Передвижение по сайту осуществляется с помощью верхней «шапки» сайта.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Данная секция включает в себя: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товаров, с использование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DHTML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Логотип, с ссылкой на главную страницу;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«Профиль», где пользователь может авторизоваться, а после редактировать свою информацию;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«Избранное» содержит информацию о добавленных туда товарах.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2006" y="6277364"/>
            <a:ext cx="312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3 страницы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742" y="260648"/>
            <a:ext cx="10984230" cy="1143000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содержит две темы, в разных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r="1068" b="4722"/>
          <a:stretch/>
        </p:blipFill>
        <p:spPr bwMode="auto">
          <a:xfrm>
            <a:off x="413718" y="1484784"/>
            <a:ext cx="5166246" cy="239885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1224" b="5139"/>
          <a:stretch/>
        </p:blipFill>
        <p:spPr bwMode="auto">
          <a:xfrm>
            <a:off x="6750422" y="1484784"/>
            <a:ext cx="5238265" cy="239885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Прямая со стрелкой 3"/>
          <p:cNvCxnSpPr/>
          <p:nvPr/>
        </p:nvCxnSpPr>
        <p:spPr>
          <a:xfrm>
            <a:off x="5836667" y="2684212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4482" y="4294837"/>
            <a:ext cx="1099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Переключение тем осуществляется кликом на иконку луны, в случае если переключаемся на темный режим, или иконку солнца, в случае если переключаемся из темной темы в светлую.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1" t="14184" r="876" b="69827"/>
          <a:stretch/>
        </p:blipFill>
        <p:spPr bwMode="auto">
          <a:xfrm>
            <a:off x="783798" y="5229200"/>
            <a:ext cx="4426085" cy="10965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>
            <a:off x="5746206" y="5793051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3" t="13759" r="957" b="70253"/>
          <a:stretch/>
        </p:blipFill>
        <p:spPr bwMode="auto">
          <a:xfrm>
            <a:off x="7184786" y="5229200"/>
            <a:ext cx="4369536" cy="10965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4590182" y="5244791"/>
            <a:ext cx="547693" cy="548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1006629" y="5248129"/>
            <a:ext cx="547693" cy="548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9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UX дизайн должен быть реализован в виде адаптивного дизайна под компьютеры и мобильные устройства. 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2" t="21667" r="41849" b="15972"/>
          <a:stretch/>
        </p:blipFill>
        <p:spPr bwMode="auto">
          <a:xfrm>
            <a:off x="8838654" y="1556792"/>
            <a:ext cx="1813449" cy="401102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13750" r="1224" b="5139"/>
          <a:stretch/>
        </p:blipFill>
        <p:spPr bwMode="auto">
          <a:xfrm>
            <a:off x="845766" y="2480152"/>
            <a:ext cx="6624736" cy="308766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9782" y="1529383"/>
            <a:ext cx="6744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2.1 отображён сайт с дизайном для компьютера.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2.2 – для мобильных устройств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0143" y="5877272"/>
            <a:ext cx="475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2.1 – Страница товара на компьютере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4478" y="5877272"/>
            <a:ext cx="447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2.2 – Страница товара на телефоне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742" y="404664"/>
            <a:ext cx="10984230" cy="1575048"/>
          </a:xfrm>
        </p:spPr>
        <p:txBody>
          <a:bodyPr>
            <a:noAutofit/>
          </a:bodyPr>
          <a:lstStyle/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каждого раздела должен содержать логотип и название системы, глобальное меню, навигационную информацию (текущий раздел), название раздела, несколько абзацев текста с картинками.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r="1146" b="46388"/>
          <a:stretch/>
        </p:blipFill>
        <p:spPr bwMode="auto">
          <a:xfrm>
            <a:off x="3153321" y="4509120"/>
            <a:ext cx="6624736" cy="1497372"/>
          </a:xfrm>
          <a:prstGeom prst="rect">
            <a:avLst/>
          </a:prstGeom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4487" y="1988840"/>
            <a:ext cx="9079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 всех страницах сайта в самом верху расположена закреплённая навигация, которая доступна в любом моменте прокрутки.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блок (рисунок 3.1) содержит: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товаров, с использование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DHTML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Логотип, с ссылкой на главную страницу;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«Профиль», где пользователь может авторизоваться, а после редактировать свою информацию;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«Избранное» содержит информацию о добавленных туда товарах;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Кнопка, для смены темы сайта.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204131" y="6124654"/>
            <a:ext cx="32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3.1 – Навигация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19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3758" y="620688"/>
            <a:ext cx="5184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Далее, сайт содержит (рисунок 3.2):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Навигационную информацию (цифра 1);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Глобальное меню (цифра 2);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Абзасцы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картинками и текстом (цифра 3).</a:t>
            </a:r>
            <a:endParaRPr lang="ru-RU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2" r="1146" b="11250"/>
          <a:stretch/>
        </p:blipFill>
        <p:spPr bwMode="auto">
          <a:xfrm>
            <a:off x="2586298" y="2780928"/>
            <a:ext cx="6744072" cy="288879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70102" y="5908630"/>
            <a:ext cx="461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3.2 – Рассмотрение навигации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71980" y="3212976"/>
            <a:ext cx="2196244" cy="16382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508120" y="2719214"/>
            <a:ext cx="6900428" cy="5040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734198" y="3356992"/>
            <a:ext cx="3600400" cy="244827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9139026" y="3207854"/>
            <a:ext cx="419708" cy="43717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2508120" y="4851251"/>
            <a:ext cx="438218" cy="4371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8334598" y="4032113"/>
            <a:ext cx="576064" cy="162076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6434" y="5105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0742" y="35010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8910662" y="392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30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742" y="692696"/>
            <a:ext cx="1098423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На страницах проекта должна быть реализована «красивая таблица» средствами </a:t>
            </a:r>
            <a:r>
              <a:rPr lang="ru-RU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список с художественными маркерами. На сайте должны быть реализованы трансформации, переходы и анимации.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33798" y="1772816"/>
            <a:ext cx="10178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4.1 представлена «красивая таблица», реализованная средствами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4.2 представлен каталог, реализованный с помощью художественных маркеров.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41528" r="16330" b="29236"/>
          <a:stretch/>
        </p:blipFill>
        <p:spPr bwMode="auto">
          <a:xfrm>
            <a:off x="1133798" y="3356992"/>
            <a:ext cx="4244722" cy="20050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5644" y="5579948"/>
            <a:ext cx="356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4.1 – «Красивая таблица»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14828" r="66801" b="32673"/>
          <a:stretch/>
        </p:blipFill>
        <p:spPr bwMode="auto">
          <a:xfrm>
            <a:off x="7254478" y="2895896"/>
            <a:ext cx="3105823" cy="280861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42139" y="5877272"/>
            <a:ext cx="393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4.2 – Список разделов товара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805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808</Words>
  <Application>Microsoft Office PowerPoint</Application>
  <PresentationFormat>Произвольный</PresentationFormat>
  <Paragraphs>248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Презентация PowerPoint</vt:lpstr>
      <vt:lpstr>Презентация PowerPoint</vt:lpstr>
      <vt:lpstr> Цель проекта: Разработка адаптивного, интуитивно понятного и визуально привлекательного пользовательского интерфейса для интернет-магазина «Bubble», специализирующегося на продаже детских товаров, с учётом современных требований UX/UI дизайна и реализацией интерактивных элементов на стороне клиента.</vt:lpstr>
      <vt:lpstr>1. Разработать три логических раздела сайта в едином стиле.</vt:lpstr>
      <vt:lpstr>UI содержит две темы, в разных css. </vt:lpstr>
      <vt:lpstr>2. UX дизайн должен быть реализован в виде адаптивного дизайна под компьютеры и мобильные устройства. </vt:lpstr>
      <vt:lpstr>3. Интерфейс каждого раздела должен содержать логотип и название системы, глобальное меню, навигационную информацию (текущий раздел), название раздела, несколько абзацев текста с картинками. </vt:lpstr>
      <vt:lpstr>Презентация PowerPoint</vt:lpstr>
      <vt:lpstr>4. На страницах проекта должна быть реализована «красивая таблица» средствами css и список с художественными маркерами. На сайте должны быть реализованы трансформации, переходы и анимации.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18</cp:revision>
  <dcterms:created xsi:type="dcterms:W3CDTF">2025-05-15T01:03:15Z</dcterms:created>
  <dcterms:modified xsi:type="dcterms:W3CDTF">2025-05-15T07:38:47Z</dcterms:modified>
</cp:coreProperties>
</file>